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83671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ЛИТОЙ АСФАЛЬТОБЕТОН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255" y="1628800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5718-002-04000633-2006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АСФАЛЬТОБЕТОННЫЕ ЛИТЫЕ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284984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Литой асфальтобетон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специально запроектированную смесь щебня, песка, минерального порошка и вязкого битума, приготовленную и уложенную в горячем состоянии без дополнительного уплотнения.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9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692696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ЛИТЫХ АСФАЛЬТОБЕТОННЫХ СМЕСЕЙ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882420"/>
              </p:ext>
            </p:extLst>
          </p:nvPr>
        </p:nvGraphicFramePr>
        <p:xfrm>
          <a:off x="744248" y="1267738"/>
          <a:ext cx="7655504" cy="3692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1448"/>
                <a:gridCol w="1440160"/>
                <a:gridCol w="1368152"/>
                <a:gridCol w="1656184"/>
                <a:gridCol w="2099560"/>
              </a:tblGrid>
              <a:tr h="381829">
                <a:tc rowSpan="3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Тип смеси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</a:rPr>
                        <a:t>Основные классификационные особенности смеси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4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Наиб. размер частиц наполнителя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Содержание,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</a:rPr>
                        <a:t>мас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. %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Фазовый состав 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</a:rPr>
                        <a:t>асфальтовяжущего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 вещества (Б/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</a:rPr>
                        <a:t>Ммч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</a:tr>
              <a:tr h="864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частиц крупнее 5 мм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</a:rPr>
                        <a:t>асфальтовяжущего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 вещества (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</a:rPr>
                        <a:t>Б+Ммч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4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15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45-50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25-30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0,40-0,50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 anchor="ctr"/>
                </a:tc>
              </a:tr>
              <a:tr h="4004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50-55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20-25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0,40-0,55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</a:tr>
              <a:tr h="4004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40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45-65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15-20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0,50-0,65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</a:tr>
              <a:tr h="4004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 V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-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17-23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0,40-0,65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</a:tr>
              <a:tr h="40049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</a:rPr>
                        <a:t>20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35-50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22-28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0,55-0,75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861" marR="8861" marT="8861" marB="8861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522920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Асфальтовяжущее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вещество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Б+Ммч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литом асфальтобетоне представлено смесью битума (Б) и мелкодисперсных минеральных частиц мельче 0,071 мм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Фазовый состав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асфальтовяжущего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литого асфальтобетона (Б/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отношение количества битума к количеству минеральных частиц мельче 0,071 мм.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5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908720"/>
            <a:ext cx="8229600" cy="72008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СМЕСИ ПРИ ВЫПУСКЕ ИЗ СМЕСИТЕЛЯ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32176"/>
              </p:ext>
            </p:extLst>
          </p:nvPr>
        </p:nvGraphicFramePr>
        <p:xfrm>
          <a:off x="1221606" y="2060848"/>
          <a:ext cx="6719838" cy="3332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448"/>
                <a:gridCol w="1680130"/>
                <a:gridCol w="1848092"/>
                <a:gridCol w="1512168"/>
              </a:tblGrid>
              <a:tr h="43204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Тип смеси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Температура смеси, °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при температуре воздуха, °С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6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выше +10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от +10 до +5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ниже +5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414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220-240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220-240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-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4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II, III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200-220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210-230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-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4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165-180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175-185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до 210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4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180-200</a:t>
                      </a:r>
                      <a:endParaRPr lang="ru-RU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190-210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до 220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5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83671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РЕБОВАНИЯ К ЛИТЫМ СМЕСЯМ И ЛИТЫМ АСФАЛЬТОБЕТОНАМ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21014"/>
              </p:ext>
            </p:extLst>
          </p:nvPr>
        </p:nvGraphicFramePr>
        <p:xfrm>
          <a:off x="466724" y="1340768"/>
          <a:ext cx="8229601" cy="4804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273"/>
                <a:gridCol w="3075709"/>
                <a:gridCol w="914400"/>
                <a:gridCol w="914400"/>
                <a:gridCol w="831273"/>
                <a:gridCol w="831273"/>
                <a:gridCol w="831273"/>
              </a:tblGrid>
              <a:tr h="2247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№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</a:rPr>
                        <a:t>пп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</a:rPr>
                        <a:t>Показатели свойств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Нормы по типам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4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6"/>
                    </a:solidFill>
                  </a:tcPr>
                </a:tc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1.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Пористость минерального остова, % по объему, не более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20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22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22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22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2479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2.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Водонасыщение, % объема, не более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0,5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1,0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2,0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2,0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0,5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</a:rPr>
                        <a:t>3.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Глубина вдавливания штампа при +40° С, мм, не более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6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10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</a:rPr>
                        <a:t>4.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Предел прочности при сжатии при температуре + 50°С, МПа, не менее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1,0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0,7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 sz="1600" b="1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</a:rPr>
                        <a:t>5.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Подвижность смеси при +200°С, мм, не менее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30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25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25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30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636270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</a:rPr>
                        <a:t>6.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Предел прочности на растяжение при изгибе при температуре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</a:rPr>
                        <a:t>0°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</a:rPr>
                        <a:t>С 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(факультативно), МПа, не менее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6,5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6,0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5,5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</a:rPr>
                        <a:t>7.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Модуль упругости при температуре 0°С (факультативно),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</a:rPr>
                        <a:t>МПа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, не более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8,0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9,0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7,0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12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264980"/>
              </p:ext>
            </p:extLst>
          </p:nvPr>
        </p:nvGraphicFramePr>
        <p:xfrm>
          <a:off x="1403648" y="764704"/>
          <a:ext cx="6078220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9555"/>
                <a:gridCol w="1519555"/>
                <a:gridCol w="1519555"/>
                <a:gridCol w="1519555"/>
              </a:tblGrid>
              <a:tr h="2260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</a:rPr>
                        <a:t>Тип литой смеси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</a:rPr>
                        <a:t>Температура нагрева каменных материалов при использовании порошка с температурой воздуха в пределах, </a:t>
                      </a:r>
                      <a:r>
                        <a:rPr lang="kk-KZ" sz="1600" b="1" baseline="30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ниже +5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от +5 до +10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выше +10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330…350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320…340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-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280…300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270…290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не выше 230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190..210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180…200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не выше 320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300…320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290…310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0" y="3176915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Примечание</a:t>
            </a:r>
            <a:r>
              <a:rPr lang="kk-KZ" sz="1400" i="1" dirty="0"/>
              <a:t>: При вводе мешалку горячего минерального порошка с температурой 120...140 </a:t>
            </a:r>
            <a:r>
              <a:rPr lang="kk-KZ" sz="1400" i="1" baseline="30000" dirty="0"/>
              <a:t>0</a:t>
            </a:r>
            <a:r>
              <a:rPr lang="kk-KZ" sz="1400" i="1" dirty="0"/>
              <a:t>С температуру нагрева каменных материалов снижают на 12-14</a:t>
            </a:r>
            <a:r>
              <a:rPr lang="ru-RU" sz="1400" i="1" dirty="0"/>
              <a:t>%.</a:t>
            </a:r>
            <a:endParaRPr lang="ru-RU" sz="1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513151"/>
              </p:ext>
            </p:extLst>
          </p:nvPr>
        </p:nvGraphicFramePr>
        <p:xfrm>
          <a:off x="1542415" y="3789039"/>
          <a:ext cx="6078220" cy="149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9555"/>
                <a:gridCol w="1519555"/>
                <a:gridCol w="1519555"/>
                <a:gridCol w="1519555"/>
              </a:tblGrid>
              <a:tr h="1108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</a:rPr>
                        <a:t>Тип литой смеси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bg1"/>
                          </a:solidFill>
                          <a:effectLst/>
                        </a:rPr>
                        <a:t>время перемешивание, с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bg1"/>
                          </a:solidFill>
                          <a:effectLst/>
                        </a:rPr>
                        <a:t>сухое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bg1"/>
                          </a:solidFill>
                          <a:effectLst/>
                        </a:rPr>
                        <a:t>с битумом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</a:rPr>
                        <a:t>общее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60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60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120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45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45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90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30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30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60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45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45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90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</a:rPr>
                        <a:t>60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60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</a:rPr>
                        <a:t>120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27583" y="5373216"/>
            <a:ext cx="77048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Примечания. 1 При изготовлении литой смеси 1 типа в специализированных смесительных установках, оснащенных устройством для ввода битума под давлением 20 атм. и в распыленном виде, общее время перемешивания смеси сокращают до 75 с.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использовании горячего минерального порошка с температурой 120...14 °С время сухого перемешивания снижают на 10-15%.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09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1124744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погрузке в транспортные средства литые смеси в зависимости от температуры воздуха должны иметь следующую температуру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403788"/>
              </p:ext>
            </p:extLst>
          </p:nvPr>
        </p:nvGraphicFramePr>
        <p:xfrm>
          <a:off x="1259631" y="2420888"/>
          <a:ext cx="6840760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0190"/>
                <a:gridCol w="1710190"/>
                <a:gridCol w="1710190"/>
                <a:gridCol w="1710190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</a:rPr>
                        <a:t>Тип литой смеси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chemeClr val="bg1"/>
                          </a:solidFill>
                          <a:effectLst/>
                        </a:rPr>
                        <a:t>Температура смеси в пределах, </a:t>
                      </a:r>
                      <a:r>
                        <a:rPr lang="kk-KZ" sz="2000" b="1" baseline="30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r>
                        <a:rPr lang="kk-KZ" sz="2000" b="1">
                          <a:solidFill>
                            <a:schemeClr val="bg1"/>
                          </a:solidFill>
                          <a:effectLst/>
                        </a:rPr>
                        <a:t>С, при температуре воздуха, </a:t>
                      </a:r>
                      <a:r>
                        <a:rPr lang="kk-KZ" sz="2000" b="1" baseline="30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r>
                        <a:rPr lang="kk-KZ" sz="2000" b="1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ниже +5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от +5 до +10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выше +10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-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220...240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220...240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II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-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210...230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200...220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III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-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210...230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190...210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IV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не выше 210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175...185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170...180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V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не выше 220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>
                          <a:effectLst/>
                        </a:rPr>
                        <a:t>190...210</a:t>
                      </a:r>
                      <a:endParaRPr lang="ru-RU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</a:rPr>
                        <a:t>200...220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1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627" y="1340768"/>
            <a:ext cx="878579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покрытия из литой асфальтобетонной смеси производят в следующей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продольном направлении деревянного бруса, высота которого должна соответствовать толщине укладываемого слоя покрытия;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копирной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струны (для работы автоматической следящей системы);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(распределение) смеси.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1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устройстве покрытий из литых смесей проверяют: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плотность и чистоту основания, на которое планируется укладка литой асфальтобетонной смеси, правильность установки упорных брусьев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копирной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струны;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в каждом автомобиле-самосвале (передвижном котле), находящемся на месте укладки;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 смеси и заданную толщину укладываемого слоя;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продольный уклон, ровность покрытия;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отделки обработки мест сопряжения смежных полос.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1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665</Words>
  <Application>Microsoft Office PowerPoint</Application>
  <PresentationFormat>Экран (4:3)</PresentationFormat>
  <Paragraphs>212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ЛИТОЙ АСФАЛЬТОБЕТОН </vt:lpstr>
      <vt:lpstr>КЛАССИФИКАЦИЯ ЛИТЫХ АСФАЛЬТОБЕТОННЫХ СМЕСЕЙ </vt:lpstr>
      <vt:lpstr>ТЕМПЕРАТУРА СМЕСИ ПРИ ВЫПУСКЕ ИЗ СМЕСИТЕЛЯ</vt:lpstr>
      <vt:lpstr>ТРЕБОВАНИЯ К ЛИТЫМ СМЕСЯМ И ЛИТЫМ АСФАЛЬТОБЕТОНАМ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ЛИТОЙ АСФАЛЬТОБЕТОН </dc:title>
  <dc:creator>tokenovm</dc:creator>
  <cp:lastModifiedBy>tokenovm</cp:lastModifiedBy>
  <cp:revision>7</cp:revision>
  <dcterms:created xsi:type="dcterms:W3CDTF">2015-05-31T13:22:46Z</dcterms:created>
  <dcterms:modified xsi:type="dcterms:W3CDTF">2015-05-31T15:23:26Z</dcterms:modified>
</cp:coreProperties>
</file>